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4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522" r:id="rId36"/>
    <p:sldId id="523" r:id="rId37"/>
    <p:sldId id="524" r:id="rId38"/>
    <p:sldId id="504" r:id="rId39"/>
    <p:sldId id="505" r:id="rId40"/>
    <p:sldId id="467" r:id="rId41"/>
    <p:sldId id="542" r:id="rId42"/>
    <p:sldId id="543" r:id="rId43"/>
    <p:sldId id="553" r:id="rId44"/>
    <p:sldId id="554" r:id="rId45"/>
    <p:sldId id="555" r:id="rId46"/>
    <p:sldId id="557" r:id="rId47"/>
    <p:sldId id="544" r:id="rId48"/>
    <p:sldId id="545" r:id="rId49"/>
    <p:sldId id="558" r:id="rId50"/>
    <p:sldId id="559" r:id="rId51"/>
    <p:sldId id="560" r:id="rId52"/>
    <p:sldId id="561" r:id="rId53"/>
    <p:sldId id="498" r:id="rId54"/>
    <p:sldId id="490" r:id="rId55"/>
    <p:sldId id="468" r:id="rId56"/>
    <p:sldId id="462" r:id="rId57"/>
    <p:sldId id="525" r:id="rId58"/>
    <p:sldId id="526" r:id="rId59"/>
    <p:sldId id="486" r:id="rId60"/>
    <p:sldId id="528" r:id="rId61"/>
    <p:sldId id="527" r:id="rId62"/>
    <p:sldId id="507" r:id="rId63"/>
    <p:sldId id="488" r:id="rId64"/>
    <p:sldId id="529" r:id="rId65"/>
    <p:sldId id="506" r:id="rId66"/>
    <p:sldId id="508" r:id="rId67"/>
    <p:sldId id="495" r:id="rId68"/>
    <p:sldId id="530" r:id="rId69"/>
    <p:sldId id="531" r:id="rId70"/>
    <p:sldId id="482" r:id="rId71"/>
    <p:sldId id="532" r:id="rId72"/>
    <p:sldId id="533" r:id="rId73"/>
    <p:sldId id="499" r:id="rId74"/>
    <p:sldId id="534" r:id="rId75"/>
    <p:sldId id="537" r:id="rId76"/>
    <p:sldId id="502" r:id="rId77"/>
    <p:sldId id="540" r:id="rId78"/>
    <p:sldId id="541" r:id="rId79"/>
    <p:sldId id="562" r:id="rId80"/>
    <p:sldId id="469" r:id="rId81"/>
    <p:sldId id="500" r:id="rId82"/>
    <p:sldId id="501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06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347280" y="2321221"/>
            <a:ext cx="1409123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33614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063579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377782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516491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442126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177615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3912011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627694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>
            <a:normAutofit fontScale="77500" lnSpcReduction="20000"/>
          </a:bodyPr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handleUpdateTrain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2136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18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19</TotalTime>
  <Words>4758</Words>
  <Application>Microsoft Office PowerPoint</Application>
  <PresentationFormat>Widescreen</PresentationFormat>
  <Paragraphs>542</Paragraphs>
  <Slides>79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Aufgaben</vt:lpstr>
      <vt:lpstr>Lösungen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</vt:lpstr>
      <vt:lpstr>React Hooks</vt:lpstr>
      <vt:lpstr>React Hooks</vt:lpstr>
      <vt:lpstr>Aufgaben useRef</vt:lpstr>
      <vt:lpstr>Lösungen useRef</vt:lpstr>
      <vt:lpstr>Invalidation Tags</vt:lpstr>
      <vt:lpstr>Invalidation Tags</vt:lpstr>
      <vt:lpstr>Invalidation Tags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 Object in Dependencies</vt:lpstr>
      <vt:lpstr>Pitfall – Object in Dependencies</vt:lpstr>
      <vt:lpstr>Pitfall – Object in Dependencies</vt:lpstr>
      <vt:lpstr>Pitfall – Object in Dependencies</vt:lpstr>
      <vt:lpstr>Ausblick</vt:lpstr>
      <vt:lpstr>Virtualized List</vt:lpstr>
      <vt:lpstr>React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Tim Fehrmann</cp:lastModifiedBy>
  <cp:revision>150</cp:revision>
  <dcterms:created xsi:type="dcterms:W3CDTF">2024-02-21T13:17:56Z</dcterms:created>
  <dcterms:modified xsi:type="dcterms:W3CDTF">2024-06-12T07:39:56Z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